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430" r:id="rId3"/>
    <p:sldId id="434" r:id="rId4"/>
    <p:sldId id="427" r:id="rId5"/>
    <p:sldId id="433" r:id="rId6"/>
    <p:sldId id="435" r:id="rId7"/>
    <p:sldId id="426" r:id="rId8"/>
  </p:sldIdLst>
  <p:sldSz cx="12192000" cy="6858000"/>
  <p:notesSz cx="6858000" cy="9144000"/>
  <p:embeddedFontLst>
    <p:embeddedFont>
      <p:font typeface="210 맨발의청춘 B" panose="02020603020101020101" pitchFamily="18" charset="-127"/>
      <p:regular r:id="rId9"/>
    </p:embeddedFont>
    <p:embeddedFont>
      <p:font typeface="210 맨발의청춘 L" panose="02020603020101020101" pitchFamily="18" charset="-127"/>
      <p:regular r:id="rId10"/>
    </p:embeddedFont>
    <p:embeddedFont>
      <p:font typeface="210 맨발의청춘 R" panose="02020603020101020101" pitchFamily="18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1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0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1EFD3-24A7-417A-B3FC-E6065118A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CAF2B-1E57-4253-86AB-CD2ACA93F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DE6B8-39DF-4094-B6A7-E01FE3895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BE896-C18D-484E-873B-48802CDC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2BDDB-7EB3-4965-A0CF-F266D622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89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FC701-DB1F-4D01-A4A0-B681A885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C916B-A4C1-438F-8732-02E298D93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7F061-5FC2-489C-85AF-698EB7AA7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F7B7DD-2E05-4960-9699-9454776AE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5BCECB-689F-4049-9689-83EBE7C2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15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6F3EE4-73F0-4480-B51A-A4AEDA56F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F305E4-3C6E-48FB-A4FB-4C2FBC102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E3B344-6191-476E-B019-01DD5F27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79E6A-2819-4EAD-B0BF-67D2F8F2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01A049-CD7D-4C5C-9634-0FE45855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402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60D62-5AD3-4397-9A8E-AF4E72F15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ED98F-4EF2-4714-9F47-D3744AB4C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AEAC0-07C9-4E67-9AF2-518156935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9E62F0-5550-4FFA-BC61-1A7B8C9C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F797EC-E469-47D4-8789-9D92566E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64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070C1-2331-468B-9716-0F7178D6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6F3E2D-FD6A-4AB6-B7AB-FC87B76C5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5C1FC0-9A16-4B98-B1B8-6C0143E11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12978C-BDB6-4826-95C0-8169AB2DC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0B6E6F-532B-4C08-9196-F973FBA1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49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D8BCF-02CA-437F-9B5F-2E7E24C7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4C656E-8654-41DF-9ECB-4FED266A8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0771AC-E2CE-401E-A511-E7B493820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E195E-9BFF-4D2C-B875-815D8F611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F6B1AB-F882-470F-9CB5-ABB5401E9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1022A0-85B7-4591-BA3B-29F8B492B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15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D3D24-3CD8-4965-BA40-E09B04B0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DA4BDD-C6A2-4087-A643-32F2F12A9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2F1489-68CA-4C00-86CA-460D6C83B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BBED84-502E-4A29-BD04-5A49C9155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653E72-441C-49F9-9B4C-D14FA1E1C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799D8B-61A0-4E7A-801A-A0FE77ACA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9C3BF5-D2C9-40CB-82F9-BC75D244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08A922-48EB-4DEF-BE71-1E6F3B964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81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FDFAD-2BB1-490D-A770-89C33F1B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AA8313-0FC7-459B-BC65-CF027545A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0080A5-A57A-4FAB-897A-35C0A8038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3ABB46-0D98-4CB6-A2CA-7DB0EA1D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30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811BE3-233F-478B-BAD8-B95D9C610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4D67EA-60C2-4417-B548-DEFE9A4F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BA7CDF-63C6-4D02-92FB-A6262627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71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E7463-CF35-4FB3-9329-E3F6796E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F89F7C-B08F-4CED-8C27-E57E45605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3BB73E-60EB-4307-A704-955A06E6A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BC43B-3283-4470-AB67-37E61F1E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B9A1F-DC60-4DFC-BE30-E24E65B3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6A39A9-8961-4C22-92A8-08C441D6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82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B14C4-EF6A-4A1D-941D-13E9D0E67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846C76-12D1-4CD1-88EA-75E15DFE9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AD64D1-B562-4A82-B365-03BC326BC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29D517-E3BC-4A54-A608-08B21A4F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9AD85-DA55-47B6-AA38-2F43D13E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2917F6-668E-4884-B309-80ED6886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331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05D421-4FD4-4FEE-9E7E-32B4D5A8B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7B28C-5047-49C3-86C2-E341F4E66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82B383-DBB6-4F10-8F01-A87C54844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2BCC6-CFF8-4B05-A1AA-556E70528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19D3BA-95CE-4110-AB98-D163542E4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99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22B61363-D211-49B2-81CC-2E01F7A54D47}"/>
              </a:ext>
            </a:extLst>
          </p:cNvPr>
          <p:cNvGrpSpPr/>
          <p:nvPr/>
        </p:nvGrpSpPr>
        <p:grpSpPr>
          <a:xfrm>
            <a:off x="0" y="4541259"/>
            <a:ext cx="12192000" cy="1787096"/>
            <a:chOff x="0" y="4541259"/>
            <a:chExt cx="12192000" cy="1787096"/>
          </a:xfrm>
        </p:grpSpPr>
        <p:pic>
          <p:nvPicPr>
            <p:cNvPr id="5" name="그림 4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id="{17B6D65E-AF98-4E00-B342-199792850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6739" y="4541259"/>
              <a:ext cx="1548803" cy="15488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1112F4A-F272-4246-9013-6401189E0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94676"/>
              <a:ext cx="1633679" cy="163367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842925-8238-45B2-9350-7DB120BF0168}"/>
                </a:ext>
              </a:extLst>
            </p:cNvPr>
            <p:cNvSpPr/>
            <p:nvPr/>
          </p:nvSpPr>
          <p:spPr>
            <a:xfrm>
              <a:off x="0" y="5908041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2DB43A-7039-4FF5-BCD0-06589DAA0880}"/>
              </a:ext>
            </a:extLst>
          </p:cNvPr>
          <p:cNvSpPr/>
          <p:nvPr/>
        </p:nvSpPr>
        <p:spPr>
          <a:xfrm>
            <a:off x="0" y="2302737"/>
            <a:ext cx="12192000" cy="4455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1ECB98-5BEC-4CA7-9FE0-8470E7880012}"/>
              </a:ext>
            </a:extLst>
          </p:cNvPr>
          <p:cNvSpPr/>
          <p:nvPr/>
        </p:nvSpPr>
        <p:spPr>
          <a:xfrm>
            <a:off x="0" y="2748280"/>
            <a:ext cx="12192000" cy="8469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737153-05F8-4B8C-9955-083E8C94F2B2}"/>
              </a:ext>
            </a:extLst>
          </p:cNvPr>
          <p:cNvGrpSpPr/>
          <p:nvPr/>
        </p:nvGrpSpPr>
        <p:grpSpPr>
          <a:xfrm>
            <a:off x="2631440" y="1844040"/>
            <a:ext cx="6543040" cy="2092960"/>
            <a:chOff x="2824480" y="1864360"/>
            <a:chExt cx="6543040" cy="20929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2BB0D6E-3EED-429C-ABA2-F2388B1DB77E}"/>
                </a:ext>
              </a:extLst>
            </p:cNvPr>
            <p:cNvGrpSpPr/>
            <p:nvPr/>
          </p:nvGrpSpPr>
          <p:grpSpPr>
            <a:xfrm>
              <a:off x="2824480" y="1864360"/>
              <a:ext cx="6543040" cy="2092960"/>
              <a:chOff x="2824480" y="1717040"/>
              <a:chExt cx="6543040" cy="2092960"/>
            </a:xfrm>
          </p:grpSpPr>
          <p:sp>
            <p:nvSpPr>
              <p:cNvPr id="12" name="순서도: 수행의 시작/종료 11">
                <a:extLst>
                  <a:ext uri="{FF2B5EF4-FFF2-40B4-BE49-F238E27FC236}">
                    <a16:creationId xmlns:a16="http://schemas.microsoft.com/office/drawing/2014/main" id="{B4324A92-7A4C-4C32-A819-1843991F30E6}"/>
                  </a:ext>
                </a:extLst>
              </p:cNvPr>
              <p:cNvSpPr/>
              <p:nvPr/>
            </p:nvSpPr>
            <p:spPr>
              <a:xfrm>
                <a:off x="2824480" y="1717040"/>
                <a:ext cx="6543040" cy="2092960"/>
              </a:xfrm>
              <a:prstGeom prst="flowChartTerminator">
                <a:avLst/>
              </a:prstGeom>
              <a:solidFill>
                <a:schemeClr val="bg1"/>
              </a:solidFill>
              <a:ln w="133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F11A79E3-86FB-43A3-A651-92BF1CF580CE}"/>
                  </a:ext>
                </a:extLst>
              </p:cNvPr>
              <p:cNvSpPr/>
              <p:nvPr/>
            </p:nvSpPr>
            <p:spPr>
              <a:xfrm>
                <a:off x="3281680" y="2087880"/>
                <a:ext cx="1371600" cy="134112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A365DF-1AA4-4F31-862B-4BBD5450415E}"/>
                  </a:ext>
                </a:extLst>
              </p:cNvPr>
              <p:cNvSpPr txBox="1"/>
              <p:nvPr/>
            </p:nvSpPr>
            <p:spPr>
              <a:xfrm>
                <a:off x="5619183" y="2219844"/>
                <a:ext cx="2089033" cy="938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500" dirty="0" err="1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나왐마</a:t>
                </a:r>
                <a:endParaRPr lang="ko-KR" altLang="en-US" sz="55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483AEE-DCF1-497B-A75F-26F9BDA17BBB}"/>
                </a:ext>
              </a:extLst>
            </p:cNvPr>
            <p:cNvSpPr txBox="1"/>
            <p:nvPr/>
          </p:nvSpPr>
          <p:spPr>
            <a:xfrm>
              <a:off x="3381770" y="2489354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6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EB36DC4-A83E-486D-AAB6-68EFC6E1F212}"/>
                </a:ext>
              </a:extLst>
            </p:cNvPr>
            <p:cNvSpPr txBox="1"/>
            <p:nvPr/>
          </p:nvSpPr>
          <p:spPr>
            <a:xfrm>
              <a:off x="5404381" y="3267472"/>
              <a:ext cx="2518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지하철 좌석 관리 시스템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A587A58-DEE5-401A-ACBD-FB15F7A06F34}"/>
              </a:ext>
            </a:extLst>
          </p:cNvPr>
          <p:cNvSpPr txBox="1"/>
          <p:nvPr/>
        </p:nvSpPr>
        <p:spPr>
          <a:xfrm>
            <a:off x="11228275" y="6550223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@</a:t>
            </a:r>
            <a:r>
              <a:rPr lang="en-US" altLang="ko-KR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ssimui</a:t>
            </a:r>
            <a:endParaRPr lang="ko-KR" altLang="en-US" sz="1400" dirty="0">
              <a:solidFill>
                <a:schemeClr val="accent3">
                  <a:lumMod val="40000"/>
                  <a:lumOff val="6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3A6FED7-D630-4B86-A284-734994A2F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89" y="2195181"/>
            <a:ext cx="1360034" cy="13600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A07B36-52C6-4346-8C32-4D964F4E2257}"/>
              </a:ext>
            </a:extLst>
          </p:cNvPr>
          <p:cNvSpPr txBox="1"/>
          <p:nvPr/>
        </p:nvSpPr>
        <p:spPr>
          <a:xfrm>
            <a:off x="4460240" y="4295620"/>
            <a:ext cx="344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 I K E L I O N 7</a:t>
            </a:r>
            <a:r>
              <a:rPr lang="en-US" altLang="ko-KR" baseline="30000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TH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X  S K H U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11BE01-6808-4AE2-B763-3729D9A2E808}"/>
              </a:ext>
            </a:extLst>
          </p:cNvPr>
          <p:cNvSpPr txBox="1"/>
          <p:nvPr/>
        </p:nvSpPr>
        <p:spPr>
          <a:xfrm>
            <a:off x="5642454" y="4768556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나왐마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D100B6-D23C-4BB9-8120-F74F7D493025}"/>
              </a:ext>
            </a:extLst>
          </p:cNvPr>
          <p:cNvSpPr txBox="1"/>
          <p:nvPr/>
        </p:nvSpPr>
        <p:spPr>
          <a:xfrm>
            <a:off x="5027702" y="5204782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현수 진경 광현 예진 조</a:t>
            </a:r>
          </a:p>
        </p:txBody>
      </p:sp>
    </p:spTree>
    <p:extLst>
      <p:ext uri="{BB962C8B-B14F-4D97-AF65-F5344CB8AC3E}">
        <p14:creationId xmlns:p14="http://schemas.microsoft.com/office/powerpoint/2010/main" val="3266080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68E416-E04D-489D-BF9D-B063B19F888E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번째 모임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0CB60A-E599-4973-8937-C3EA436927EF}"/>
              </a:ext>
            </a:extLst>
          </p:cNvPr>
          <p:cNvSpPr txBox="1"/>
          <p:nvPr/>
        </p:nvSpPr>
        <p:spPr>
          <a:xfrm>
            <a:off x="4870774" y="1821397"/>
            <a:ext cx="2450447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5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4</a:t>
            </a:r>
            <a:r>
              <a:rPr lang="ko-KR" altLang="en-US" sz="35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번 째 모임</a:t>
            </a:r>
            <a:endParaRPr lang="en-US" sz="3500" b="1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0CCCD6-5978-448C-A5EA-D1E4D19E3F5B}"/>
              </a:ext>
            </a:extLst>
          </p:cNvPr>
          <p:cNvGrpSpPr/>
          <p:nvPr/>
        </p:nvGrpSpPr>
        <p:grpSpPr>
          <a:xfrm>
            <a:off x="2394856" y="2769615"/>
            <a:ext cx="7402286" cy="3215292"/>
            <a:chOff x="2181083" y="2543900"/>
            <a:chExt cx="5632742" cy="2073072"/>
          </a:xfrm>
        </p:grpSpPr>
        <p:grpSp>
          <p:nvGrpSpPr>
            <p:cNvPr id="34" name="Group 3">
              <a:extLst>
                <a:ext uri="{FF2B5EF4-FFF2-40B4-BE49-F238E27FC236}">
                  <a16:creationId xmlns:a16="http://schemas.microsoft.com/office/drawing/2014/main" id="{7FDA5316-96BC-43A2-9EA9-338AECB72370}"/>
                </a:ext>
              </a:extLst>
            </p:cNvPr>
            <p:cNvGrpSpPr/>
            <p:nvPr/>
          </p:nvGrpSpPr>
          <p:grpSpPr>
            <a:xfrm>
              <a:off x="2181083" y="2543900"/>
              <a:ext cx="1536192" cy="1874630"/>
              <a:chOff x="731492" y="1868156"/>
              <a:chExt cx="1536192" cy="1874630"/>
            </a:xfrm>
          </p:grpSpPr>
          <p:sp>
            <p:nvSpPr>
              <p:cNvPr id="45" name="Oval 62">
                <a:extLst>
                  <a:ext uri="{FF2B5EF4-FFF2-40B4-BE49-F238E27FC236}">
                    <a16:creationId xmlns:a16="http://schemas.microsoft.com/office/drawing/2014/main" id="{E2EB10B3-9850-48F2-9B73-19548718C580}"/>
                  </a:ext>
                </a:extLst>
              </p:cNvPr>
              <p:cNvSpPr/>
              <p:nvPr/>
            </p:nvSpPr>
            <p:spPr>
              <a:xfrm>
                <a:off x="900709" y="1868156"/>
                <a:ext cx="1197759" cy="1197759"/>
              </a:xfrm>
              <a:prstGeom prst="ellipse">
                <a:avLst/>
              </a:prstGeom>
              <a:solidFill>
                <a:srgbClr val="1E2D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6" name="Oval 63">
                <a:extLst>
                  <a:ext uri="{FF2B5EF4-FFF2-40B4-BE49-F238E27FC236}">
                    <a16:creationId xmlns:a16="http://schemas.microsoft.com/office/drawing/2014/main" id="{AD621D91-85CD-41EC-9AD7-74823BD12B26}"/>
                  </a:ext>
                </a:extLst>
              </p:cNvPr>
              <p:cNvSpPr/>
              <p:nvPr/>
            </p:nvSpPr>
            <p:spPr>
              <a:xfrm>
                <a:off x="950243" y="1917690"/>
                <a:ext cx="1098689" cy="109868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ECE351E-BA3B-4B1D-BD66-0668F8ECD16B}"/>
                  </a:ext>
                </a:extLst>
              </p:cNvPr>
              <p:cNvSpPr txBox="1"/>
              <p:nvPr/>
            </p:nvSpPr>
            <p:spPr>
              <a:xfrm>
                <a:off x="731492" y="3345906"/>
                <a:ext cx="1536192" cy="3968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게시판</a:t>
                </a:r>
                <a:endParaRPr lang="en-US" altLang="ko-KR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  <a:p>
                <a:pPr algn="ctr"/>
                <a:r>
                  <a:rPr lang="ko-KR" altLang="en-US" sz="2000" b="1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구현</a:t>
                </a:r>
                <a:endParaRPr lang="en-US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  <p:grpSp>
          <p:nvGrpSpPr>
            <p:cNvPr id="35" name="Group 7">
              <a:extLst>
                <a:ext uri="{FF2B5EF4-FFF2-40B4-BE49-F238E27FC236}">
                  <a16:creationId xmlns:a16="http://schemas.microsoft.com/office/drawing/2014/main" id="{9BD9F5B0-37F3-4402-9AFD-2F67C29D9D75}"/>
                </a:ext>
              </a:extLst>
            </p:cNvPr>
            <p:cNvGrpSpPr/>
            <p:nvPr/>
          </p:nvGrpSpPr>
          <p:grpSpPr>
            <a:xfrm>
              <a:off x="6277633" y="2543900"/>
              <a:ext cx="1536192" cy="2073071"/>
              <a:chOff x="4828042" y="1868156"/>
              <a:chExt cx="1536192" cy="2073071"/>
            </a:xfrm>
          </p:grpSpPr>
          <p:sp>
            <p:nvSpPr>
              <p:cNvPr id="42" name="Oval 83">
                <a:extLst>
                  <a:ext uri="{FF2B5EF4-FFF2-40B4-BE49-F238E27FC236}">
                    <a16:creationId xmlns:a16="http://schemas.microsoft.com/office/drawing/2014/main" id="{271FBF35-0E4E-44CC-9BB4-8899F6115D16}"/>
                  </a:ext>
                </a:extLst>
              </p:cNvPr>
              <p:cNvSpPr/>
              <p:nvPr/>
            </p:nvSpPr>
            <p:spPr>
              <a:xfrm>
                <a:off x="4997259" y="1868156"/>
                <a:ext cx="1197759" cy="1197759"/>
              </a:xfrm>
              <a:prstGeom prst="ellipse">
                <a:avLst/>
              </a:prstGeom>
              <a:solidFill>
                <a:srgbClr val="1E2D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3" name="Oval 84">
                <a:extLst>
                  <a:ext uri="{FF2B5EF4-FFF2-40B4-BE49-F238E27FC236}">
                    <a16:creationId xmlns:a16="http://schemas.microsoft.com/office/drawing/2014/main" id="{878151A7-803E-4A1B-A15E-B47A59952F16}"/>
                  </a:ext>
                </a:extLst>
              </p:cNvPr>
              <p:cNvSpPr/>
              <p:nvPr/>
            </p:nvSpPr>
            <p:spPr>
              <a:xfrm>
                <a:off x="5046793" y="1917690"/>
                <a:ext cx="1098689" cy="109868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F6B1046-96E0-4C08-A5D0-682D4D5A0A7A}"/>
                  </a:ext>
                </a:extLst>
              </p:cNvPr>
              <p:cNvSpPr txBox="1"/>
              <p:nvPr/>
            </p:nvSpPr>
            <p:spPr>
              <a:xfrm>
                <a:off x="4828042" y="3345906"/>
                <a:ext cx="1536192" cy="5953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아이디어 톤</a:t>
                </a:r>
                <a:endParaRPr lang="en-US" altLang="ko-KR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  <a:p>
                <a:pPr algn="ctr"/>
                <a:r>
                  <a:rPr lang="en-US" altLang="ko-KR" sz="2000" b="1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PPT</a:t>
                </a:r>
              </a:p>
              <a:p>
                <a:pPr algn="ctr"/>
                <a:r>
                  <a:rPr lang="ko-KR" altLang="en-US" sz="2000" b="1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만들기</a:t>
                </a:r>
                <a:endParaRPr lang="en-US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  <p:grpSp>
          <p:nvGrpSpPr>
            <p:cNvPr id="36" name="Group 6">
              <a:extLst>
                <a:ext uri="{FF2B5EF4-FFF2-40B4-BE49-F238E27FC236}">
                  <a16:creationId xmlns:a16="http://schemas.microsoft.com/office/drawing/2014/main" id="{ED4FB399-52C1-4B8D-99C3-951C55F139F1}"/>
                </a:ext>
              </a:extLst>
            </p:cNvPr>
            <p:cNvGrpSpPr/>
            <p:nvPr/>
          </p:nvGrpSpPr>
          <p:grpSpPr>
            <a:xfrm>
              <a:off x="4229358" y="2543900"/>
              <a:ext cx="1536192" cy="2073072"/>
              <a:chOff x="2779767" y="1868156"/>
              <a:chExt cx="1536192" cy="2073072"/>
            </a:xfrm>
          </p:grpSpPr>
          <p:sp>
            <p:nvSpPr>
              <p:cNvPr id="39" name="Oval 76">
                <a:extLst>
                  <a:ext uri="{FF2B5EF4-FFF2-40B4-BE49-F238E27FC236}">
                    <a16:creationId xmlns:a16="http://schemas.microsoft.com/office/drawing/2014/main" id="{A1871B8B-EADF-40D2-918B-854EA7579B64}"/>
                  </a:ext>
                </a:extLst>
              </p:cNvPr>
              <p:cNvSpPr/>
              <p:nvPr/>
            </p:nvSpPr>
            <p:spPr>
              <a:xfrm>
                <a:off x="2948984" y="1868156"/>
                <a:ext cx="1197759" cy="1197759"/>
              </a:xfrm>
              <a:prstGeom prst="ellipse">
                <a:avLst/>
              </a:prstGeom>
              <a:solidFill>
                <a:srgbClr val="1E2D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0" name="Oval 80">
                <a:extLst>
                  <a:ext uri="{FF2B5EF4-FFF2-40B4-BE49-F238E27FC236}">
                    <a16:creationId xmlns:a16="http://schemas.microsoft.com/office/drawing/2014/main" id="{80620A14-C25D-4211-80ED-7B29F571D052}"/>
                  </a:ext>
                </a:extLst>
              </p:cNvPr>
              <p:cNvSpPr/>
              <p:nvPr/>
            </p:nvSpPr>
            <p:spPr>
              <a:xfrm>
                <a:off x="2998518" y="1917690"/>
                <a:ext cx="1098689" cy="109868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DDBAE15-E906-45E4-8CB3-180BDD16B66F}"/>
                  </a:ext>
                </a:extLst>
              </p:cNvPr>
              <p:cNvSpPr txBox="1"/>
              <p:nvPr/>
            </p:nvSpPr>
            <p:spPr>
              <a:xfrm>
                <a:off x="2779767" y="3345907"/>
                <a:ext cx="1536192" cy="5953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로그인</a:t>
                </a:r>
                <a:endParaRPr lang="en-US" altLang="ko-KR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  <a:p>
                <a:pPr algn="ctr"/>
                <a:r>
                  <a:rPr lang="ko-KR" altLang="en-US" sz="2000" b="1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회원가입 </a:t>
                </a:r>
                <a:endParaRPr lang="en-US" altLang="ko-KR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  <a:p>
                <a:pPr algn="ctr"/>
                <a:r>
                  <a:rPr lang="ko-KR" altLang="en-US" sz="2000" b="1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구현</a:t>
                </a:r>
                <a:endParaRPr lang="en-US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CF1B854-18C2-436C-9BE5-758D206AF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364" y="3327817"/>
            <a:ext cx="1019266" cy="7412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D28267-D141-4AAE-BA54-B479D417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36" y="3360510"/>
            <a:ext cx="987230" cy="675904"/>
          </a:xfrm>
          <a:prstGeom prst="rect">
            <a:avLst/>
          </a:prstGeom>
        </p:spPr>
      </p:pic>
      <p:pic>
        <p:nvPicPr>
          <p:cNvPr id="48" name="그림 47" descr="기차이(가) 표시된 사진&#10;&#10;자동 생성된 설명">
            <a:extLst>
              <a:ext uri="{FF2B5EF4-FFF2-40B4-BE49-F238E27FC236}">
                <a16:creationId xmlns:a16="http://schemas.microsoft.com/office/drawing/2014/main" id="{4A087E5C-7CA2-4994-AFA4-AD06A4062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148" y="3327817"/>
            <a:ext cx="1127193" cy="74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58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68E416-E04D-489D-BF9D-B063B19F888E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번째 모임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4287EF-5BF3-4E5A-AAF4-0148751FD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9" y="1904260"/>
            <a:ext cx="3049480" cy="30494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03A855-DEB4-4638-82A9-A1BFD8B3E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900" y="1904260"/>
            <a:ext cx="3049480" cy="30494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2DEF42-B0B6-4D25-9B62-C5EB66057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121" y="1904260"/>
            <a:ext cx="3049480" cy="3049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5C6FBD-02BE-4082-8A0E-F2B42431C714}"/>
              </a:ext>
            </a:extLst>
          </p:cNvPr>
          <p:cNvSpPr txBox="1"/>
          <p:nvPr/>
        </p:nvSpPr>
        <p:spPr>
          <a:xfrm>
            <a:off x="4394015" y="5558856"/>
            <a:ext cx="3485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7/15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일</a:t>
            </a:r>
            <a:endParaRPr lang="en-US" altLang="ko-KR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신도림 </a:t>
            </a:r>
            <a:r>
              <a:rPr lang="ko-KR" altLang="en-US" sz="24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투썸에서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모임 진행</a:t>
            </a:r>
          </a:p>
        </p:txBody>
      </p:sp>
    </p:spTree>
    <p:extLst>
      <p:ext uri="{BB962C8B-B14F-4D97-AF65-F5344CB8AC3E}">
        <p14:creationId xmlns:p14="http://schemas.microsoft.com/office/powerpoint/2010/main" val="4076654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17CBB87-F061-4EE3-AE80-A7E5D7D3F717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C6898-C8BA-4F9C-ACB9-46D9336B7745}"/>
              </a:ext>
            </a:extLst>
          </p:cNvPr>
          <p:cNvSpPr txBox="1"/>
          <p:nvPr/>
        </p:nvSpPr>
        <p:spPr>
          <a:xfrm>
            <a:off x="566428" y="556194"/>
            <a:ext cx="52450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01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EC4403-5B0E-4CE3-9368-02EC107511C6}"/>
              </a:ext>
            </a:extLst>
          </p:cNvPr>
          <p:cNvSpPr txBox="1"/>
          <p:nvPr/>
        </p:nvSpPr>
        <p:spPr>
          <a:xfrm>
            <a:off x="1267468" y="417695"/>
            <a:ext cx="165462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게시판 구현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D0A016-10B8-4D52-B7E3-E2D97A7C4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33" y="1164431"/>
            <a:ext cx="8370935" cy="4153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7FA93B-3A30-48F8-910E-E14C6FFBE747}"/>
              </a:ext>
            </a:extLst>
          </p:cNvPr>
          <p:cNvSpPr txBox="1"/>
          <p:nvPr/>
        </p:nvSpPr>
        <p:spPr>
          <a:xfrm>
            <a:off x="2922088" y="5370403"/>
            <a:ext cx="61880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게시판 </a:t>
            </a:r>
            <a:r>
              <a:rPr lang="en-US" altLang="ko-KR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: </a:t>
            </a:r>
            <a:r>
              <a:rPr lang="ko-KR" altLang="en-US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공지사항 </a:t>
            </a:r>
            <a:r>
              <a:rPr lang="en-US" altLang="ko-KR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/ </a:t>
            </a:r>
            <a:r>
              <a:rPr lang="ko-KR" altLang="en-US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자유게시판 </a:t>
            </a:r>
            <a:endParaRPr lang="en-US" altLang="ko-KR" sz="2000" b="1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ctr"/>
            <a:r>
              <a:rPr lang="ko-KR" altLang="en-US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공지사항 </a:t>
            </a:r>
            <a:r>
              <a:rPr lang="en-US" altLang="ko-KR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: </a:t>
            </a:r>
            <a:r>
              <a:rPr lang="ko-KR" altLang="en-US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필요한 정보에 관한 서술</a:t>
            </a:r>
            <a:endParaRPr lang="en-US" altLang="ko-KR" sz="2000" b="1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ctr"/>
            <a:r>
              <a:rPr lang="ko-KR" altLang="en-US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자유게시판 </a:t>
            </a:r>
            <a:r>
              <a:rPr lang="en-US" altLang="ko-KR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: </a:t>
            </a:r>
            <a:r>
              <a:rPr lang="ko-KR" altLang="en-US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분실물 신고 </a:t>
            </a:r>
            <a:r>
              <a:rPr lang="en-US" altLang="ko-KR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OR </a:t>
            </a:r>
            <a:r>
              <a:rPr lang="ko-KR" altLang="en-US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이상한사람 신고 등</a:t>
            </a:r>
            <a:endParaRPr lang="en-US" altLang="ko-KR" sz="2000" b="1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ctr"/>
            <a:r>
              <a:rPr lang="ko-KR" altLang="en-US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해시태그 </a:t>
            </a:r>
            <a:r>
              <a:rPr lang="en-US" altLang="ko-KR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/ </a:t>
            </a:r>
            <a:r>
              <a:rPr lang="ko-KR" altLang="en-US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미디어 </a:t>
            </a:r>
            <a:r>
              <a:rPr lang="en-US" altLang="ko-KR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/ </a:t>
            </a:r>
            <a:r>
              <a:rPr lang="ko-KR" altLang="en-US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댓글 기능 추가</a:t>
            </a:r>
            <a:endParaRPr lang="en-US" sz="2000" b="1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645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6938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02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311014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로그인 </a:t>
            </a:r>
            <a:r>
              <a:rPr lang="en-US" altLang="ko-KR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/ 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회원가입 구현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963EB9-F863-4E0D-810A-99F7CBE4B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82" y="1389355"/>
            <a:ext cx="4018155" cy="40792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A04B64-57EB-4D04-B1E6-A082A3489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827" y="1389355"/>
            <a:ext cx="4018155" cy="40792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E4BDA1-06C6-47B8-AE49-1EDA1A34473E}"/>
              </a:ext>
            </a:extLst>
          </p:cNvPr>
          <p:cNvSpPr txBox="1"/>
          <p:nvPr/>
        </p:nvSpPr>
        <p:spPr>
          <a:xfrm>
            <a:off x="2368663" y="5678180"/>
            <a:ext cx="20187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회원 가입</a:t>
            </a:r>
            <a:endParaRPr lang="en-US" sz="2000" b="1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AB607D-8095-4B05-A491-7703FC5467DB}"/>
              </a:ext>
            </a:extLst>
          </p:cNvPr>
          <p:cNvSpPr txBox="1"/>
          <p:nvPr/>
        </p:nvSpPr>
        <p:spPr>
          <a:xfrm>
            <a:off x="7677508" y="5678180"/>
            <a:ext cx="201879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로그인</a:t>
            </a:r>
            <a:endParaRPr lang="en-US" altLang="ko-KR" sz="2000" b="1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ctr"/>
            <a:r>
              <a:rPr lang="en-US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+ </a:t>
            </a:r>
            <a:r>
              <a:rPr lang="ko-KR" altLang="en-US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소셜 로그인</a:t>
            </a:r>
            <a:endParaRPr lang="en-US" sz="2000" b="1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602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774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03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29290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아이디어톤 </a:t>
            </a:r>
            <a:r>
              <a:rPr lang="en-US" altLang="ko-KR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PPT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B28D8D-54C6-4898-9D63-71AA89939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40" y="1989709"/>
            <a:ext cx="3858914" cy="3429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899A77-7CFE-4439-B60D-A99A3DF3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252" y="1989709"/>
            <a:ext cx="3916894" cy="342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5A3C36-A07F-49B0-B34F-9BDDC7137A12}"/>
              </a:ext>
            </a:extLst>
          </p:cNvPr>
          <p:cNvSpPr txBox="1"/>
          <p:nvPr/>
        </p:nvSpPr>
        <p:spPr>
          <a:xfrm>
            <a:off x="4916554" y="5829100"/>
            <a:ext cx="20187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아이디어톤 </a:t>
            </a:r>
            <a:r>
              <a:rPr lang="ko-KR" altLang="en-US" sz="2000" b="1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가쥬아</a:t>
            </a:r>
            <a:endParaRPr lang="en-US" sz="2000" b="1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70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774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03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29290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아이디어톤 </a:t>
            </a:r>
            <a:r>
              <a:rPr lang="en-US" altLang="ko-KR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PPT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7FDAD6-AF84-4C95-8FE4-88C2F271615A}"/>
              </a:ext>
            </a:extLst>
          </p:cNvPr>
          <p:cNvSpPr txBox="1"/>
          <p:nvPr/>
        </p:nvSpPr>
        <p:spPr>
          <a:xfrm>
            <a:off x="5185676" y="3023483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PPT -&gt; </a:t>
            </a:r>
            <a:r>
              <a:rPr lang="ko-KR" altLang="en-US" sz="24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수욜까지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완성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27B41E-1059-4D6A-9572-F506B5F14986}"/>
              </a:ext>
            </a:extLst>
          </p:cNvPr>
          <p:cNvSpPr txBox="1"/>
          <p:nvPr/>
        </p:nvSpPr>
        <p:spPr>
          <a:xfrm>
            <a:off x="4812869" y="3583499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게시판 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-&gt; </a:t>
            </a:r>
            <a:r>
              <a:rPr lang="ko-KR" altLang="en-US" sz="24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이번주안에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완성하기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9EA3BB6-2E47-4402-9112-EB07D5728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2507"/>
            <a:ext cx="4226560" cy="422656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638A1CE-8A58-487F-8C71-9B6457634F9E}"/>
              </a:ext>
            </a:extLst>
          </p:cNvPr>
          <p:cNvSpPr/>
          <p:nvPr/>
        </p:nvSpPr>
        <p:spPr>
          <a:xfrm>
            <a:off x="0" y="4932681"/>
            <a:ext cx="12192000" cy="1098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3200A8D4-0A68-46F5-8A8B-EE5219156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011" y="2159827"/>
            <a:ext cx="2463637" cy="30838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0EFE08-D338-4F50-AE5A-DF9188C91169}"/>
              </a:ext>
            </a:extLst>
          </p:cNvPr>
          <p:cNvSpPr txBox="1"/>
          <p:nvPr/>
        </p:nvSpPr>
        <p:spPr>
          <a:xfrm>
            <a:off x="5878134" y="2384497"/>
            <a:ext cx="131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-TO BE</a:t>
            </a:r>
            <a:endParaRPr lang="ko-KR" altLang="en-US" sz="2400" dirty="0">
              <a:solidFill>
                <a:srgbClr val="FF000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FA262-B294-468E-AA07-1C405A766678}"/>
              </a:ext>
            </a:extLst>
          </p:cNvPr>
          <p:cNvSpPr txBox="1"/>
          <p:nvPr/>
        </p:nvSpPr>
        <p:spPr>
          <a:xfrm>
            <a:off x="5313915" y="4158079"/>
            <a:ext cx="2832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금요일 모임 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/ 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신도림</a:t>
            </a:r>
          </a:p>
        </p:txBody>
      </p:sp>
    </p:spTree>
    <p:extLst>
      <p:ext uri="{BB962C8B-B14F-4D97-AF65-F5344CB8AC3E}">
        <p14:creationId xmlns:p14="http://schemas.microsoft.com/office/powerpoint/2010/main" val="3096813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120</Words>
  <Application>Microsoft Office PowerPoint</Application>
  <PresentationFormat>와이드스크린</PresentationFormat>
  <Paragraphs>39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Arial</vt:lpstr>
      <vt:lpstr>210 맨발의청춘 B</vt:lpstr>
      <vt:lpstr>210 맨발의청춘 R</vt:lpstr>
      <vt:lpstr>210 맨발의청춘 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김현수</dc:creator>
  <cp:lastModifiedBy>김현수</cp:lastModifiedBy>
  <cp:revision>13</cp:revision>
  <dcterms:created xsi:type="dcterms:W3CDTF">2019-07-10T07:58:23Z</dcterms:created>
  <dcterms:modified xsi:type="dcterms:W3CDTF">2019-07-15T15:32:23Z</dcterms:modified>
</cp:coreProperties>
</file>